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0058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A1A1AA"/>
                </a:solidFill>
              </a:rPr>
              <a:t>PICKING A FRONTIER MODEL · 2026 Q2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A1A1AA"/>
                </a:solidFill>
              </a:rPr>
              <a:t>Chapter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468880"/>
            <a:ext cx="106984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FFFFF"/>
                </a:solidFill>
              </a:rPr>
              <a:t>Long-context behavior
— effective vs. advertised context windows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Knowledge Check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A1A1AA"/>
                </a:solidFill>
              </a:rPr>
              <a:t>Test your understanding before moving to Chapter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698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</a:rPr>
              <a:t>A legal tech team needs to extract all liability clauses from 400K–700K-token contracts
and synthesise maximum exposure. Which approach is best?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78892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A.  Gemini 3.1 Pro full context — 1M window covers 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24612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B.  Opus 4.7 full context — best synthesis at any depth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70332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3B82F6"/>
                </a:solidFill>
              </a:rPr>
              <a:t>C.  RAG (chunk by clause, embed, retrieve top-k) + Opus 4.7  ✓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16052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D.  GPT-5.5 — most stable middle-position retrieval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120640"/>
            <a:ext cx="10698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A1A1AA"/>
                </a:solidFill>
              </a:rPr>
              <a:t>Answer C: RAG + Opus 4.7 reduces context depth below Opus's synthesis limit; clause-level chunking gives a short, high-quality context to reason over.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630936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1A1AA"/>
                </a:solidFill>
              </a:rPr>
              <a:t>Picking a Frontier Model — Q2 2026  ·  Koenig AI Academy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 i="0">
                <a:solidFill>
                  <a:srgbClr val="FFFFFF"/>
                </a:solidFill>
              </a:rPr>
              <a:t>Try it next 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3B82F6"/>
                </a:solidFill>
              </a:rPr>
              <a:t>Chapter 4: Cost-per-task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1033272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FFFFFF"/>
                </a:solidFill>
              </a:rPr>
              <a:t>You now know which model wins on retrieval depth and which wins on synthesis.
Chapter 4 answers the final question: what does reliable output actually cost?
Build a cost-per-task model accounting for retry rates, context caching, and tool-call overhead.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What you'll be able to do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A1A1AA"/>
                </a:solidFill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0312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▸  Define effective context window vs. advertised limit — why they differ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944368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▸  Run a needle-in-haystack test at 50K / 200K / 500K token depths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785616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▸  Identify the 3 failure modes at scale: lost needles · hallucinated synthesis · degraded reasoning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626864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▸  Choose the right context strategy — full context vs. RAG — for your document volume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468112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FFFFFF"/>
                </a:solidFill>
              </a:rPr>
              <a:t>▸  Understand why 1M token context ≠ 1M token understanding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630936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1A1AA"/>
                </a:solidFill>
              </a:rPr>
              <a:t>Picking a Frontier Model — Q2 2026  ·  Koenig AI Academy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Key Facts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A1A1AA"/>
                </a:solidFill>
              </a:rPr>
              <a:t>The empirical baseline before you test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▸  Lost-in-the-middle: 20–40 pp accuracy drop for info buried in middle of long context  [Liu et al. 2023]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852928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▸  Gemini 3.1 Pro leads raw single-fact retrieval up to ~600K tokens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694176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▸  Opus 4.7 synthesis effective limit (~500K) beats Gemini's (~300K) on multi-hop tasks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535424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▸  GPT-5.5 (128K window) shows the most stable middle-position retrieval of the three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76672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▸  Three-or-more-fact synthesis is unreliable beyond 200K tokens on ALL three models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621792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▸  RAG (top-k=5) is 10–20× cheaper and matches full-context synthesis accuracy for docs &gt;100K tokens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630936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1A1AA"/>
                </a:solidFill>
              </a:rPr>
              <a:t>Picking a Frontier Model — Q2 2026  ·  Koenig AI Academy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Advertised vs. Effective Context Window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A1A1AA"/>
                </a:solidFill>
              </a:rPr>
              <a:t>Vendors advertise size. They don't advertise the accuracy curve inside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57400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3B82F6"/>
                </a:solidFill>
              </a:rPr>
              <a:t>Retrieval effective limit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97680" y="2057400"/>
            <a:ext cx="7132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depth where single-fact accuracy &lt; 90%  — safest boundary for fact-lookup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62432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3B82F6"/>
                </a:solidFill>
              </a:rPr>
              <a:t>Synthesis effective limit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97680" y="2624328"/>
            <a:ext cx="7132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depth where cross-doc reasoning &lt; 85%  — typically 30-50% of retrieval limit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191256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3B82F6"/>
                </a:solidFill>
              </a:rPr>
              <a:t>Hot zone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97680" y="3191256"/>
            <a:ext cx="7132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first &amp; last ~15% of context — all models show dramatically higher accuracy here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384048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393192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Model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60320" y="3931920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Advertised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3931920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Retrieval effective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3931920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Synthesis effective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370832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Opus 4.7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0320" y="4370832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1M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89120" y="437083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~800K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437083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~500K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828032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GPT-5.5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60320" y="4828032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128K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89120" y="482803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~120K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2320" y="482803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~75K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5285232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Gemini 3.1 Pro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60320" y="5285232"/>
            <a:ext cx="1828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1M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89120" y="528523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~700K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5285232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~300K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630936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1A1AA"/>
                </a:solidFill>
              </a:rPr>
              <a:t>Picking a Frontier Model — Q2 2026  ·  Koenig AI Academy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The 3 Failure Modes at Scale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A1A1AA"/>
                </a:solidFill>
              </a:rPr>
              <a:t>Recognise them before they reach production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9202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ACC15"/>
                </a:solidFill>
              </a:rPr>
              <a:t>1  Lost Needles (retrieval miss)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395728"/>
            <a:ext cx="10332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Model ignores a fact that IS in context — not hallucinated, simply not retrieved
Most common at 50K–200K (GPT-5.5) or 200K–500K (Gemini 3.1 Pro)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2918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ACC15"/>
                </a:solidFill>
              </a:rPr>
              <a:t>2  Hallucinated Synthesis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767328"/>
            <a:ext cx="10332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Model combines real retrieved facts with invented connections — fluent, confident, partially fabricated
Harder to detect — requires ground-truth verification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6634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ACC15"/>
                </a:solidFill>
              </a:rPr>
              <a:t>3  Degraded Step-by-Step Reasoning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5138928"/>
            <a:ext cx="10332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Chain-of-thought shortens at high depth; model skips intermediate steps it handles at low depth
Appears in math word problems, multi-step code analysis, legal document reasoning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630936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1A1AA"/>
                </a:solidFill>
              </a:rPr>
              <a:t>Picking a Frontier Model — Q2 2026  ·  Koenig AI Academy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The Needle-in-Haystack Evaluation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A1A1AA"/>
                </a:solidFill>
              </a:rPr>
              <a:t>Standard method for measuring retrieval effective limit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920240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B82F6"/>
                </a:solidFill>
              </a:rPr>
              <a:t>1.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1920240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Prepare a haystack — large document padded to target token depth (legal corpus, Wikipedia, synthetic filler)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587752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B82F6"/>
                </a:solidFill>
              </a:rPr>
              <a:t>2.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2587752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Insert a needle — unique fact that cannot be guessed: "The secret phrase is: banana-lighthouse-44"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255264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B82F6"/>
                </a:solidFill>
              </a:rPr>
              <a:t>3.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255264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Insert needle at a specific depth (e.g. 25% / 50% / 75% of total context)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922776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B82F6"/>
                </a:solidFill>
              </a:rPr>
              <a:t>4.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3922776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Ask the model to retrieve the needle  →  correct = 1, any other answer = 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590288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B82F6"/>
                </a:solidFill>
              </a:rPr>
              <a:t>5.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4590288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Repeat across a grid:  context size (50K / 100K / 200K / 500K)  ×  position (10% / 25% / 50% / 75% / 90%)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257800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B82F6"/>
                </a:solidFill>
              </a:rPr>
              <a:t>6.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5257800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≥3 runs per cell to average noise  →  output an accuracy heatmap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30936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1A1AA"/>
                </a:solidFill>
              </a:rPr>
              <a:t>Picking a Frontier Model — Q2 2026  ·  Koenig AI Academy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Choosing Your Context Strategy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A1A1AA"/>
                </a:solidFill>
              </a:rPr>
              <a:t>Practical decision framework for multi-document workloads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Document volume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34639" y="1691640"/>
            <a:ext cx="39319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Strategy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66559" y="169164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Rationale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148840"/>
            <a:ext cx="2103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&lt; 50K tokens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34639" y="2148840"/>
            <a:ext cx="3931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Full context (any model)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66559" y="2148840"/>
            <a:ext cx="4663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All three models reliable below 50K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743200"/>
            <a:ext cx="2103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50K – 120K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34639" y="2743200"/>
            <a:ext cx="3931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Full context; test empirically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66559" y="2743200"/>
            <a:ext cx="4663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GPT-5.5 shows good middle-position stability here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337560"/>
            <a:ext cx="2103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120K – 500K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4639" y="3337560"/>
            <a:ext cx="3931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Opus 4.7 full context  OR  RAG pipeline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66559" y="3337560"/>
            <a:ext cx="4663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Within Opus 4.7's synthesis effective limit (~500K)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3931920"/>
            <a:ext cx="2103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500K – 800K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34639" y="3931920"/>
            <a:ext cx="3931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Gemini for retrieval; chunked Opus for synthesis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66559" y="3931920"/>
            <a:ext cx="4663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Both approach synthesis limits; chunking reduces depth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526280"/>
            <a:ext cx="2103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&gt; 800K tokens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34639" y="4526280"/>
            <a:ext cx="3931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RAG pipeline + any model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66559" y="4526280"/>
            <a:ext cx="4663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</a:rPr>
              <a:t>Beyond all models' reliable retrieval limits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5897880"/>
            <a:ext cx="10698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B82F6"/>
                </a:solidFill>
              </a:rPr>
              <a:t>Key principle: use long context for retrieval tasks · use chunking + multiple calls for synthesis tasks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630936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1A1AA"/>
                </a:solidFill>
              </a:rPr>
              <a:t>Picking a Frontier Model — Q2 2026  ·  Koenig AI Academy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RAG vs. Full-Context — 200K Corpus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A1A1AA"/>
                </a:solidFill>
              </a:rPr>
              <a:t>Rough cost + accuracy comparison from internal workloads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3840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1691640"/>
            <a:ext cx="1371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Cost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69164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Retrieval acc.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0" y="169164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1A1AA"/>
                </a:solidFill>
              </a:rPr>
              <a:t>Synthesis acc.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167128"/>
            <a:ext cx="3840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Gemini 3.1 Pro, full ctx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167128"/>
            <a:ext cx="1371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$$$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2167128"/>
            <a:ext cx="21031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94%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46720" y="2167128"/>
            <a:ext cx="21031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81%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2715768"/>
            <a:ext cx="3840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Opus 4.7, full ctx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715768"/>
            <a:ext cx="1371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$$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715768"/>
            <a:ext cx="21031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91%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46720" y="2715768"/>
            <a:ext cx="21031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88%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3264408"/>
            <a:ext cx="3840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RAG top-k=5 + Opus 4.7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3264408"/>
            <a:ext cx="1371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$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0" y="3264408"/>
            <a:ext cx="21031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87%*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0" y="3264408"/>
            <a:ext cx="21031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92%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3813048"/>
            <a:ext cx="3840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RAG top-k=5 + GPT-5.5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3813048"/>
            <a:ext cx="1371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$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0" y="3813048"/>
            <a:ext cx="21031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87%*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20" y="3813048"/>
            <a:ext cx="21031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89%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6634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A1A1AA"/>
                </a:solidFill>
              </a:rPr>
              <a:t>* RAG retrieval limited by embedding step — may miss right chunk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51206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If workload is primarily SYNTHESIS → use RAG  (10–20× cheaper, matches or beats full-context accuracy)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55778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If workload is primarily SINGLE-FACT RETRIEVAL from one doc → full context wins on simplicity + reliability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60350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</a:rPr>
              <a:t>▸  For pure retrieval depth, Gemini 3.1 Pro has a genuine advantage over Opus 4.7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630936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1A1AA"/>
                </a:solidFill>
              </a:rPr>
              <a:t>Picking a Frontier Model — Q2 2026  ·  Koenig AI Academy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</a:rPr>
              <a:t>Hands-on Exercise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A1A1AA"/>
                </a:solidFill>
              </a:rPr>
              <a:t>Run needle-in-haystack at 3 depth levels on your own documents  — est. 25 min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965960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ACC15"/>
                </a:solidFill>
              </a:rPr>
              <a:t>1.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1965960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Choose a document/set from your production context. Prepare versions at ~50K, ~200K, and target depth.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624328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ACC15"/>
                </a:solidFill>
              </a:rPr>
              <a:t>2.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2624328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Insert 3 needles: Needle A near start (5–10%) · Needle B in middle (45–55%) · Needle C near end (85–95%)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282696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ACC15"/>
                </a:solidFill>
              </a:rPr>
              <a:t>3.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282696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For each model, ask: "What is the value of [needle identifier]?" — run each ≥3 times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941064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ACC15"/>
                </a:solidFill>
              </a:rPr>
              <a:t>4.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3941064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Record a 3×3 accuracy grid (3 depths × 3 positions). Note failure positions and depths.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599432"/>
            <a:ext cx="411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ACC15"/>
                </a:solidFill>
              </a:rPr>
              <a:t>5.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4599432"/>
            <a:ext cx="10241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Run ≥1 multi-hop synthesis task: question requiring facts from both Needles A and C.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870448"/>
            <a:ext cx="10698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3B82F6"/>
                </a:solidFill>
              </a:rPr>
              <a:t>✓  Done when: 3×3 retrieval grid filled · effective limit estimated · multi-hop pass/fail recorded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630936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1A1AA"/>
                </a:solidFill>
              </a:rPr>
              <a:t>Picking a Frontier Model — Q2 2026  ·  Koenig AI Academy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